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Garnett 1" panose="020B0604020202020204" charset="0"/>
      <p:regular r:id="rId26"/>
    </p:embeddedFont>
    <p:embeddedFont>
      <p:font typeface="Garnett 2" panose="020B0604020202020204" charset="0"/>
      <p:regular r:id="rId27"/>
    </p:embeddedFont>
    <p:embeddedFont>
      <p:font typeface="Garnett 3" panose="020B0604020202020204" charset="0"/>
      <p:regular r:id="rId28"/>
    </p:embeddedFont>
    <p:embeddedFont>
      <p:font typeface="Lucidity Expand" panose="020B0604020202020204" charset="-18"/>
      <p:regular r:id="rId29"/>
    </p:embeddedFont>
    <p:embeddedFont>
      <p:font typeface="Poppins" panose="00000500000000000000" pitchFamily="2" charset="0"/>
      <p:regular r:id="rId30"/>
    </p:embeddedFont>
    <p:embeddedFont>
      <p:font typeface="Poppins Bold" panose="000008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22E0E12D-8A1D-47BE-B7CC-5118D3D9AC97}"/>
    <pc:docChg chg="undo custSel modSld">
      <pc:chgData name="Data Analyst" userId="a87940b5-5381-4fb3-bebe-612d0594214f" providerId="ADAL" clId="{22E0E12D-8A1D-47BE-B7CC-5118D3D9AC97}" dt="2024-09-23T22:01:19.365" v="2" actId="1076"/>
      <pc:docMkLst>
        <pc:docMk/>
      </pc:docMkLst>
      <pc:sldChg chg="modSp mod">
        <pc:chgData name="Data Analyst" userId="a87940b5-5381-4fb3-bebe-612d0594214f" providerId="ADAL" clId="{22E0E12D-8A1D-47BE-B7CC-5118D3D9AC97}" dt="2024-09-23T22:01:19.365" v="2" actId="1076"/>
        <pc:sldMkLst>
          <pc:docMk/>
          <pc:sldMk cId="0" sldId="265"/>
        </pc:sldMkLst>
        <pc:grpChg chg="mod">
          <ac:chgData name="Data Analyst" userId="a87940b5-5381-4fb3-bebe-612d0594214f" providerId="ADAL" clId="{22E0E12D-8A1D-47BE-B7CC-5118D3D9AC97}" dt="2024-09-23T22:01:19.365" v="2" actId="1076"/>
          <ac:grpSpMkLst>
            <pc:docMk/>
            <pc:sldMk cId="0" sldId="265"/>
            <ac:grpSpMk id="3" creationId="{00000000-0000-0000-0000-000000000000}"/>
          </ac:grpSpMkLst>
        </pc:grpChg>
      </pc:sldChg>
    </pc:docChg>
  </pc:docChgLst>
  <pc:docChgLst>
    <pc:chgData name="Data Analyst" userId="a87940b5-5381-4fb3-bebe-612d0594214f" providerId="ADAL" clId="{18968197-A7D4-4CC0-9C08-9C53EB8D2AFE}"/>
    <pc:docChg chg="undo custSel modSld">
      <pc:chgData name="Data Analyst" userId="a87940b5-5381-4fb3-bebe-612d0594214f" providerId="ADAL" clId="{18968197-A7D4-4CC0-9C08-9C53EB8D2AFE}" dt="2024-09-17T18:17:18.862" v="4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5.sv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svg"/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29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5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7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.svg"/><Relationship Id="rId18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image" Target="../media/image20.jpeg"/><Relationship Id="rId16" Type="http://schemas.openxmlformats.org/officeDocument/2006/relationships/image" Target="../media/image6.pn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5" Type="http://schemas.openxmlformats.org/officeDocument/2006/relationships/image" Target="../media/image5.svg"/><Relationship Id="rId10" Type="http://schemas.openxmlformats.org/officeDocument/2006/relationships/image" Target="../media/image28.png"/><Relationship Id="rId19" Type="http://schemas.openxmlformats.org/officeDocument/2006/relationships/image" Target="../media/image9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1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8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19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3" name="Content Placeholder 22"/>
          <p:cNvSpPr>
            <a:spLocks noGrp="1"/>
          </p:cNvSpPr>
          <p:nvPr>
            <p:ph/>
          </p:nvPr>
        </p:nvSpPr>
        <p:spPr>
          <a:xfrm>
            <a:off x="11704320" y="8229600"/>
            <a:ext cx="4572000" cy="914400"/>
          </a:xfrm>
        </p:spPr>
        <p:txBody>
          <a:bodyPr/>
          <a:lstStyle/>
          <a:p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3701" y="870830"/>
            <a:ext cx="5978959" cy="12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(Difference between Toronto 2020 Census and HQ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84" y="1889620"/>
            <a:ext cx="11227856" cy="85979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081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00554C"/>
                </a:solidFill>
                <a:latin typeface="Garnett 3"/>
                <a:ea typeface="Garnett 3"/>
                <a:cs typeface="Garnett 3"/>
                <a:sym typeface="Garnett 3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3972" y="1930826"/>
            <a:ext cx="2401963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2048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5303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3A36A1"/>
                </a:solidFill>
                <a:latin typeface="Garnett 3"/>
                <a:ea typeface="Garnett 3"/>
                <a:cs typeface="Garnett 3"/>
                <a:sym typeface="Garnett 3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9286052" y="2950449"/>
            <a:ext cx="0" cy="6457214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30297" y="1057275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6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7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8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9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0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2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6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Content Placeholder 17"/>
          <p:cNvSpPr>
            <a:spLocks noGrp="1"/>
          </p:cNvSpPr>
          <p:nvPr>
            <p:ph/>
          </p:nvPr>
        </p:nvSpPr>
        <p:spPr>
          <a:xfrm>
            <a:off x="4066507" y="2975018"/>
            <a:ext cx="3348589" cy="388777"/>
          </a:xfrm>
        </p:spPr>
        <p:txBody>
          <a:bodyPr/>
          <a:lstStyle/>
          <a:p>
            <a:r>
              <a:t>September 2024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/>
          </p:nvPr>
        </p:nvSpPr>
        <p:spPr>
          <a:xfrm>
            <a:off x="9144000" y="3657600"/>
            <a:ext cx="8686800" cy="13716000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800" b="0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• 85% of people report improved mood after regular exercise, follow their example and take care of yourself.
• 70% of individuals aged 30-50 engage in physical activity at least 3 times per week.
• Regular physical activity can help reduce stress and anxiety, leading to a more balanced life.
• Studies show that people who exercise regularly sleep better and have higher energy levels.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/>
          </p:nvPr>
        </p:nvSpPr>
        <p:spPr>
          <a:xfrm>
            <a:off x="4114800" y="1828800"/>
            <a:ext cx="5486400" cy="914400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200" b="1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Health Benefits of Physical Activity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Content Placeholder 16"/>
          <p:cNvSpPr>
            <a:spLocks noGrp="1"/>
          </p:cNvSpPr>
          <p:nvPr>
            <p:ph/>
          </p:nvPr>
        </p:nvSpPr>
        <p:spPr>
          <a:xfrm>
            <a:off x="11887200" y="5760720"/>
            <a:ext cx="5486400" cy="914400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200" b="0" i="0" u="none" cap="none">
                <a:solidFill>
                  <a:srgbClr val="000000">
                    <a:alpha val="100000"/>
                  </a:srgbClr>
                </a:solidFill>
                <a:latin typeface="Garnett 2"/>
                <a:cs typeface="Garnett 2"/>
                <a:sym typeface="Garnett 2"/>
              </a:rPr>
              <a:t>Look at this picture of Hommood fixing the Ipad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/>
          </p:nvPr>
        </p:nvSpPr>
        <p:spPr>
          <a:xfrm>
            <a:off x="11887200" y="7315200"/>
            <a:ext cx="5486400" cy="914400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4170" b="1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100 IPADS
 100 COMPUTERS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7" name="Content Placeholder 16"/>
          <p:cNvPicPr>
            <a:picLocks noGrp="1"/>
          </p:cNvPicPr>
          <p:nvPr>
            <p:ph/>
          </p:nvPr>
        </p:nvPicPr>
        <p:blipFill>
          <a:blip r:embed="rId12" cstate="print"/>
          <a:stretch>
            <a:fillRect/>
          </a:stretch>
        </p:blipFill>
        <p:spPr>
          <a:xfrm>
            <a:off x="9144000" y="3657600"/>
            <a:ext cx="8229600" cy="5486400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/>
          </p:nvPr>
        </p:nvSpPr>
        <p:spPr>
          <a:xfrm>
            <a:off x="9144000" y="1828800"/>
            <a:ext cx="5486400" cy="914400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000" b="1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Histogram of Ages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82183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42" y="1696839"/>
            <a:ext cx="15459276" cy="742897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22" name="TextBox 22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24" name="TextBox 24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53217" y="2964278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1013158" y="3553734"/>
            <a:ext cx="9525" cy="1293499"/>
          </a:xfrm>
          <a:prstGeom prst="line">
            <a:avLst/>
          </a:prstGeom>
          <a:ln w="19050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8" name="Group 8"/>
          <p:cNvGrpSpPr/>
          <p:nvPr/>
        </p:nvGrpSpPr>
        <p:grpSpPr>
          <a:xfrm>
            <a:off x="10958075" y="3368124"/>
            <a:ext cx="8020395" cy="5376063"/>
            <a:chOff x="0" y="0"/>
            <a:chExt cx="10693860" cy="7168085"/>
          </a:xfrm>
        </p:grpSpPr>
        <p:sp>
          <p:nvSpPr>
            <p:cNvPr id="9" name="Freeform 9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11134" y="147564"/>
              <a:ext cx="9482726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 dirty="0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Other gender identity : 1.5%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800</Words>
  <Application>Microsoft Office PowerPoint</Application>
  <PresentationFormat>Custom</PresentationFormat>
  <Paragraphs>144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Poppins</vt:lpstr>
      <vt:lpstr>Poppins Bold</vt:lpstr>
      <vt:lpstr>Lucidity Expand</vt:lpstr>
      <vt:lpstr>Garnett 3</vt:lpstr>
      <vt:lpstr>Garnett 2</vt:lpstr>
      <vt:lpstr>Garnett 1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2024 SH Board Meeting Slide Deck</dc:title>
  <cp:lastModifiedBy>Data Analyst</cp:lastModifiedBy>
  <cp:revision>8</cp:revision>
  <dcterms:created xsi:type="dcterms:W3CDTF">2006-08-16T00:00:00Z</dcterms:created>
  <dcterms:modified xsi:type="dcterms:W3CDTF">2024-09-23T22:01:32Z</dcterms:modified>
  <dc:identifier>DAGKFNpDbPg</dc:identifier>
</cp:coreProperties>
</file>